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8A47-044C-40D5-BB51-80B555A7CFD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DB205-6092-4BB2-A2E8-9CDB81F353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Upload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Kk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Upload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Upload</dc:title>
  <dc:creator>NexttechComputer</dc:creator>
  <cp:lastModifiedBy>NexttechComputer</cp:lastModifiedBy>
  <cp:revision>1</cp:revision>
  <dcterms:created xsi:type="dcterms:W3CDTF">2015-11-17T04:02:10Z</dcterms:created>
  <dcterms:modified xsi:type="dcterms:W3CDTF">2015-11-17T04:02:32Z</dcterms:modified>
</cp:coreProperties>
</file>